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60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8804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005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Predicting Hospital Bed Occupancy Rates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15873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machine learning solution for healthcare resource management. Revolutionizing hospital capacity planning. Addressing the economic impact of sleep deprivation by improving resource allocation.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51949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C3838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52711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39" y="5508813"/>
            <a:ext cx="4054629" cy="160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Prashant Mani Tripathi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</a:rPr>
              <a:t>      Naveen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</a:rPr>
              <a:t>      G Sharath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312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3610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transforms hospital resource management.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979063"/>
            <a:ext cx="2152055" cy="132468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94892" y="360676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5357217" y="32058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Efficiency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5357217" y="3714036"/>
            <a:ext cx="33533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operational efficiency.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187077" y="4316849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360426"/>
            <a:ext cx="4304109" cy="132468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894892" y="482346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6433304" y="45872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Patient Care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6433304" y="5095399"/>
            <a:ext cx="30421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patient care quality.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63164" y="5698212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741789"/>
            <a:ext cx="6456164" cy="132468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894773" y="620482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6" name="Text 11"/>
          <p:cNvSpPr/>
          <p:nvPr/>
        </p:nvSpPr>
        <p:spPr>
          <a:xfrm>
            <a:off x="7509272" y="59686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Innovation</a:t>
            </a:r>
            <a:endParaRPr lang="en-US" sz="2300" dirty="0"/>
          </a:p>
        </p:txBody>
      </p:sp>
      <p:sp>
        <p:nvSpPr>
          <p:cNvPr id="17" name="Text 12"/>
          <p:cNvSpPr/>
          <p:nvPr/>
        </p:nvSpPr>
        <p:spPr>
          <a:xfrm>
            <a:off x="7509272" y="6476762"/>
            <a:ext cx="39900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promising technology for healthcare.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4761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Hospital Bed Occupancy Challenge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27762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Hospitals often face critical bed shortage periods.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3943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Emergency departments deal with significant overcrowding.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4012406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8224" y="42468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Bed Shortages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028224" y="4754999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90% of hospitals experience critical bed shortage periods.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4012406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919901" y="42468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Overcrowding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4919901" y="4754999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Emergency departments face 35-40% overcrowding.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42052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28224" y="617648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Ineffective Forecasts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028224" y="668464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methods fail to capture complex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8982"/>
            <a:ext cx="1248846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Machine Learning: A Game-Changing Approach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5268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offers a transformative solution.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717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Data-Driven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497062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Utilizes historical admission and release data.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3717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External Factors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5332928" y="497062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Incorporates holidays and seasonal variations.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3717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Accuracy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9872067" y="497062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accuracy within 6.24% mean absolute error.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0917"/>
            <a:ext cx="735210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Sources and Collection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17553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leverage comprehensive data for accurate predictions.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6285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017306" y="2628543"/>
            <a:ext cx="341602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Electronic Health Records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17306" y="31367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data source for patient information.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9815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017306" y="39815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Historical Datasets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7017306" y="448972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5-year historical patient encounter datasets.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33459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017306" y="53345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Anonymized Data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017306" y="58427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personal patient information is used.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0190" y="66876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017306" y="66876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Multiple Data Points</a:t>
            </a:r>
            <a:endParaRPr lang="en-US" sz="2300" dirty="0"/>
          </a:p>
        </p:txBody>
      </p:sp>
      <p:sp>
        <p:nvSpPr>
          <p:cNvPr id="16" name="Text 13"/>
          <p:cNvSpPr/>
          <p:nvPr/>
        </p:nvSpPr>
        <p:spPr>
          <a:xfrm>
            <a:off x="7017306" y="719578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Admissions, discharges, and ward types included.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0439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Machine Learning Model Architecture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27330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model combines advanced algorithms for optimal results.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390781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87579" y="335113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</a:rPr>
              <a:t>Random Forest	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1587579" y="3859292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 for core prediction.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42284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87579" y="49026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</a:rPr>
              <a:t>Decision Tree</a:t>
            </a:r>
            <a:endParaRPr lang="en-US" sz="2300" dirty="0"/>
          </a:p>
        </p:txBody>
      </p:sp>
      <p:sp>
        <p:nvSpPr>
          <p:cNvPr id="10" name="Text 5"/>
          <p:cNvSpPr/>
          <p:nvPr/>
        </p:nvSpPr>
        <p:spPr>
          <a:xfrm>
            <a:off x="1587579" y="5410795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Decision Tree for classification.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493788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87579" y="646096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XGBoost</a:t>
            </a:r>
            <a:endParaRPr lang="en-US" sz="2300" dirty="0"/>
          </a:p>
        </p:txBody>
      </p:sp>
      <p:sp>
        <p:nvSpPr>
          <p:cNvPr id="13" name="Text 7"/>
          <p:cNvSpPr/>
          <p:nvPr/>
        </p:nvSpPr>
        <p:spPr>
          <a:xfrm>
            <a:off x="1587579" y="696229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XGBoost for enhanced predictive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613053"/>
            <a:ext cx="5835253" cy="729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4550" b="1" kern="0" spc="-92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Predictive Capabilities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777954" y="1675805"/>
            <a:ext cx="758809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delivers accurate, timely predictions.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54" y="2281476"/>
            <a:ext cx="1111448" cy="13337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22778" y="2503765"/>
            <a:ext cx="2917627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Occupancy Forecast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2222778" y="3001804"/>
            <a:ext cx="6143268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Forecast bed occupancy 1-2 days in advance.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54" y="3615214"/>
            <a:ext cx="1111448" cy="133373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22778" y="3837503"/>
            <a:ext cx="2917627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Admission Accuracy</a:t>
            </a:r>
            <a:endParaRPr lang="en-US" sz="2250" dirty="0"/>
          </a:p>
        </p:txBody>
      </p:sp>
      <p:sp>
        <p:nvSpPr>
          <p:cNvPr id="10" name="Text 5"/>
          <p:cNvSpPr/>
          <p:nvPr/>
        </p:nvSpPr>
        <p:spPr>
          <a:xfrm>
            <a:off x="2222778" y="4335542"/>
            <a:ext cx="6143268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80% accuracy in patient admission predictions.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54" y="4948952"/>
            <a:ext cx="1111448" cy="133373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222778" y="5171242"/>
            <a:ext cx="2917627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Monitoring</a:t>
            </a:r>
            <a:endParaRPr lang="en-US" sz="2250" dirty="0"/>
          </a:p>
        </p:txBody>
      </p:sp>
      <p:sp>
        <p:nvSpPr>
          <p:cNvPr id="13" name="Text 7"/>
          <p:cNvSpPr/>
          <p:nvPr/>
        </p:nvSpPr>
        <p:spPr>
          <a:xfrm>
            <a:off x="2222778" y="5669280"/>
            <a:ext cx="6143268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monitoring of bed availability.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954" y="6282690"/>
            <a:ext cx="1111448" cy="133373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222778" y="6504980"/>
            <a:ext cx="2917627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Discharge Prediction</a:t>
            </a:r>
            <a:endParaRPr lang="en-US" sz="2250" dirty="0"/>
          </a:p>
        </p:txBody>
      </p:sp>
      <p:sp>
        <p:nvSpPr>
          <p:cNvPr id="16" name="Text 9"/>
          <p:cNvSpPr/>
          <p:nvPr/>
        </p:nvSpPr>
        <p:spPr>
          <a:xfrm>
            <a:off x="2222778" y="7003018"/>
            <a:ext cx="6143268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Predicts expected discharge times.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644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Operational Benefits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3043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solution streamlines operations and improves efficiency.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22389"/>
            <a:ext cx="2173724" cy="1324689"/>
          </a:xfrm>
          <a:prstGeom prst="roundRect">
            <a:avLst>
              <a:gd name="adj" fmla="val 71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721167" y="338542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3194328" y="31492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Reduce Waiting Times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3194328" y="3657362"/>
            <a:ext cx="41850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Minimize emergency department delays.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3080861" y="4231838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sp>
        <p:nvSpPr>
          <p:cNvPr id="9" name="Shape 7"/>
          <p:cNvSpPr/>
          <p:nvPr/>
        </p:nvSpPr>
        <p:spPr>
          <a:xfrm>
            <a:off x="793790" y="4360426"/>
            <a:ext cx="4347567" cy="1324689"/>
          </a:xfrm>
          <a:prstGeom prst="roundRect">
            <a:avLst>
              <a:gd name="adj" fmla="val 71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808089" y="482346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9"/>
          <p:cNvSpPr/>
          <p:nvPr/>
        </p:nvSpPr>
        <p:spPr>
          <a:xfrm>
            <a:off x="5368171" y="45872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Optimize Staffing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5368171" y="5095399"/>
            <a:ext cx="4034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staff scheduling effectiveness.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5254704" y="5669875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sp>
        <p:nvSpPr>
          <p:cNvPr id="14" name="Shape 12"/>
          <p:cNvSpPr/>
          <p:nvPr/>
        </p:nvSpPr>
        <p:spPr>
          <a:xfrm>
            <a:off x="793790" y="5798463"/>
            <a:ext cx="6521410" cy="1324689"/>
          </a:xfrm>
          <a:prstGeom prst="roundRect">
            <a:avLst>
              <a:gd name="adj" fmla="val 71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3895011" y="626149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6" name="Text 14"/>
          <p:cNvSpPr/>
          <p:nvPr/>
        </p:nvSpPr>
        <p:spPr>
          <a:xfrm>
            <a:off x="7542014" y="6025277"/>
            <a:ext cx="312205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Minimize Inefficiencies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7542014" y="6533436"/>
            <a:ext cx="37603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bed allocation inefficiencies.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855" y="585668"/>
            <a:ext cx="7654290" cy="1396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kern="0" spc="-88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Technical Performance Metrics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44855" y="2301478"/>
            <a:ext cx="765429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deliver high performance and accuracy.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4855" y="2987754"/>
            <a:ext cx="3667482" cy="702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b="1" kern="0" spc="-11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4.0</a:t>
            </a:r>
            <a:endParaRPr lang="en-US" sz="5500" dirty="0"/>
          </a:p>
        </p:txBody>
      </p:sp>
      <p:sp>
        <p:nvSpPr>
          <p:cNvPr id="6" name="Text 3"/>
          <p:cNvSpPr/>
          <p:nvPr/>
        </p:nvSpPr>
        <p:spPr>
          <a:xfrm>
            <a:off x="1181814" y="3955971"/>
            <a:ext cx="2793444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kern="0" spc="-4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Mean Absolute Error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44855" y="4432697"/>
            <a:ext cx="3667482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error rate in admissions forecasting.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4731544" y="2987754"/>
            <a:ext cx="3667601" cy="702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b="1" kern="0" spc="-11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0.82-0.90</a:t>
            </a:r>
            <a:endParaRPr lang="en-US" sz="5500" dirty="0"/>
          </a:p>
        </p:txBody>
      </p:sp>
      <p:sp>
        <p:nvSpPr>
          <p:cNvPr id="9" name="Text 6"/>
          <p:cNvSpPr/>
          <p:nvPr/>
        </p:nvSpPr>
        <p:spPr>
          <a:xfrm>
            <a:off x="5168622" y="3955971"/>
            <a:ext cx="2793444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kern="0" spc="-4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AUROC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4731544" y="4432697"/>
            <a:ext cx="3667601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accuracy in predictions.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2738199" y="5858470"/>
            <a:ext cx="3667482" cy="702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b="1" kern="0" spc="-11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2s</a:t>
            </a:r>
            <a:endParaRPr lang="en-US" sz="5500" dirty="0"/>
          </a:p>
        </p:txBody>
      </p:sp>
      <p:sp>
        <p:nvSpPr>
          <p:cNvPr id="12" name="Text 9"/>
          <p:cNvSpPr/>
          <p:nvPr/>
        </p:nvSpPr>
        <p:spPr>
          <a:xfrm>
            <a:off x="3175159" y="6826687"/>
            <a:ext cx="2793444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kern="0" spc="-4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Speed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2738199" y="7303413"/>
            <a:ext cx="3667482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Faster than human analysis.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428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Developments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1221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continue to innovate and expand our capabilities.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601986" y="440567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Integration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4913828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integration with hospital systems.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40223"/>
            <a:ext cx="4564975" cy="45649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571411" y="453580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kern="0" spc="-3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9937790" y="327017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Prediction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9937790" y="377832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real-time forecasting.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40223"/>
            <a:ext cx="4564975" cy="456497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170307" y="3584734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kern="0" spc="-3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9937790" y="55412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Network Expansion</a:t>
            </a:r>
            <a:endParaRPr lang="en-US" sz="2300" dirty="0"/>
          </a:p>
        </p:txBody>
      </p:sp>
      <p:sp>
        <p:nvSpPr>
          <p:cNvPr id="13" name="Text 9"/>
          <p:cNvSpPr/>
          <p:nvPr/>
        </p:nvSpPr>
        <p:spPr>
          <a:xfrm>
            <a:off x="9937790" y="604944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Deployment across multiple hospital networks.</a:t>
            </a:r>
            <a:endParaRPr lang="en-US" sz="17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40223"/>
            <a:ext cx="4564975" cy="45649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694533" y="631090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kern="0" spc="-3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407</Words>
  <Application>Microsoft Office PowerPoint</Application>
  <PresentationFormat>Custom</PresentationFormat>
  <Paragraphs>104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Inter Bold</vt:lpstr>
      <vt:lpstr>Inter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Prashant Mani Tripathi</cp:lastModifiedBy>
  <cp:revision>5</cp:revision>
  <dcterms:created xsi:type="dcterms:W3CDTF">2025-04-08T06:48:27Z</dcterms:created>
  <dcterms:modified xsi:type="dcterms:W3CDTF">2025-04-10T18:18:49Z</dcterms:modified>
</cp:coreProperties>
</file>